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11.png"/><Relationship Id="rId1" Type="http://schemas.openxmlformats.org/officeDocument/2006/relationships/image" Target="../media/image10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13.png"/><Relationship Id="rId1" Type="http://schemas.openxmlformats.org/officeDocument/2006/relationships/image" Target="../media/image12.png"/></Relationships>
</file>